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7199313" cy="4319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90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9914" y="706933"/>
            <a:ext cx="5399485" cy="1503857"/>
          </a:xfrm>
        </p:spPr>
        <p:txBody>
          <a:bodyPr anchor="b"/>
          <a:lstStyle>
            <a:lvl1pPr algn="ctr">
              <a:defRPr sz="354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2268784"/>
            <a:ext cx="5399485" cy="1042900"/>
          </a:xfrm>
        </p:spPr>
        <p:txBody>
          <a:bodyPr/>
          <a:lstStyle>
            <a:lvl1pPr marL="0" indent="0" algn="ctr">
              <a:buNone/>
              <a:defRPr sz="1417"/>
            </a:lvl1pPr>
            <a:lvl2pPr marL="269977" indent="0" algn="ctr">
              <a:buNone/>
              <a:defRPr sz="1181"/>
            </a:lvl2pPr>
            <a:lvl3pPr marL="539953" indent="0" algn="ctr">
              <a:buNone/>
              <a:defRPr sz="1063"/>
            </a:lvl3pPr>
            <a:lvl4pPr marL="809930" indent="0" algn="ctr">
              <a:buNone/>
              <a:defRPr sz="945"/>
            </a:lvl4pPr>
            <a:lvl5pPr marL="1079906" indent="0" algn="ctr">
              <a:buNone/>
              <a:defRPr sz="945"/>
            </a:lvl5pPr>
            <a:lvl6pPr marL="1349883" indent="0" algn="ctr">
              <a:buNone/>
              <a:defRPr sz="945"/>
            </a:lvl6pPr>
            <a:lvl7pPr marL="1619860" indent="0" algn="ctr">
              <a:buNone/>
              <a:defRPr sz="945"/>
            </a:lvl7pPr>
            <a:lvl8pPr marL="1889836" indent="0" algn="ctr">
              <a:buNone/>
              <a:defRPr sz="945"/>
            </a:lvl8pPr>
            <a:lvl9pPr marL="2159813" indent="0" algn="ctr">
              <a:buNone/>
              <a:defRPr sz="945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025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4303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8" y="229978"/>
            <a:ext cx="1552352" cy="366065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229978"/>
            <a:ext cx="4567064" cy="3660651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6662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6633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3" y="1076898"/>
            <a:ext cx="6209407" cy="1796828"/>
          </a:xfrm>
        </p:spPr>
        <p:txBody>
          <a:bodyPr anchor="b"/>
          <a:lstStyle>
            <a:lvl1pPr>
              <a:defRPr sz="354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3" y="2890725"/>
            <a:ext cx="6209407" cy="944910"/>
          </a:xfrm>
        </p:spPr>
        <p:txBody>
          <a:bodyPr/>
          <a:lstStyle>
            <a:lvl1pPr marL="0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1pPr>
            <a:lvl2pPr marL="269977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2pPr>
            <a:lvl3pPr marL="539953" indent="0">
              <a:buNone/>
              <a:defRPr sz="1063">
                <a:solidFill>
                  <a:schemeClr val="tx1">
                    <a:tint val="75000"/>
                  </a:schemeClr>
                </a:solidFill>
              </a:defRPr>
            </a:lvl3pPr>
            <a:lvl4pPr marL="80993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79906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49883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198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89836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59813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8915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1149890"/>
            <a:ext cx="3059708" cy="2740739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1149890"/>
            <a:ext cx="3059708" cy="2740739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3927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229978"/>
            <a:ext cx="6209407" cy="83492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1058899"/>
            <a:ext cx="3045647" cy="518950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69977" indent="0">
              <a:buNone/>
              <a:defRPr sz="1181" b="1"/>
            </a:lvl2pPr>
            <a:lvl3pPr marL="539953" indent="0">
              <a:buNone/>
              <a:defRPr sz="1063" b="1"/>
            </a:lvl3pPr>
            <a:lvl4pPr marL="809930" indent="0">
              <a:buNone/>
              <a:defRPr sz="945" b="1"/>
            </a:lvl4pPr>
            <a:lvl5pPr marL="1079906" indent="0">
              <a:buNone/>
              <a:defRPr sz="945" b="1"/>
            </a:lvl5pPr>
            <a:lvl6pPr marL="1349883" indent="0">
              <a:buNone/>
              <a:defRPr sz="945" b="1"/>
            </a:lvl6pPr>
            <a:lvl7pPr marL="1619860" indent="0">
              <a:buNone/>
              <a:defRPr sz="945" b="1"/>
            </a:lvl7pPr>
            <a:lvl8pPr marL="1889836" indent="0">
              <a:buNone/>
              <a:defRPr sz="945" b="1"/>
            </a:lvl8pPr>
            <a:lvl9pPr marL="2159813" indent="0">
              <a:buNone/>
              <a:defRPr sz="945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1577849"/>
            <a:ext cx="3045647" cy="2320779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1058899"/>
            <a:ext cx="3060646" cy="518950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69977" indent="0">
              <a:buNone/>
              <a:defRPr sz="1181" b="1"/>
            </a:lvl2pPr>
            <a:lvl3pPr marL="539953" indent="0">
              <a:buNone/>
              <a:defRPr sz="1063" b="1"/>
            </a:lvl3pPr>
            <a:lvl4pPr marL="809930" indent="0">
              <a:buNone/>
              <a:defRPr sz="945" b="1"/>
            </a:lvl4pPr>
            <a:lvl5pPr marL="1079906" indent="0">
              <a:buNone/>
              <a:defRPr sz="945" b="1"/>
            </a:lvl5pPr>
            <a:lvl6pPr marL="1349883" indent="0">
              <a:buNone/>
              <a:defRPr sz="945" b="1"/>
            </a:lvl6pPr>
            <a:lvl7pPr marL="1619860" indent="0">
              <a:buNone/>
              <a:defRPr sz="945" b="1"/>
            </a:lvl7pPr>
            <a:lvl8pPr marL="1889836" indent="0">
              <a:buNone/>
              <a:defRPr sz="945" b="1"/>
            </a:lvl8pPr>
            <a:lvl9pPr marL="2159813" indent="0">
              <a:buNone/>
              <a:defRPr sz="945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1577849"/>
            <a:ext cx="3060646" cy="2320779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1046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7395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6783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287972"/>
            <a:ext cx="2321966" cy="1007904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621941"/>
            <a:ext cx="3644652" cy="3069707"/>
          </a:xfrm>
        </p:spPr>
        <p:txBody>
          <a:bodyPr/>
          <a:lstStyle>
            <a:lvl1pPr>
              <a:defRPr sz="1890"/>
            </a:lvl1pPr>
            <a:lvl2pPr>
              <a:defRPr sz="1653"/>
            </a:lvl2pPr>
            <a:lvl3pPr>
              <a:defRPr sz="1417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1295877"/>
            <a:ext cx="2321966" cy="2400771"/>
          </a:xfrm>
        </p:spPr>
        <p:txBody>
          <a:bodyPr/>
          <a:lstStyle>
            <a:lvl1pPr marL="0" indent="0">
              <a:buNone/>
              <a:defRPr sz="945"/>
            </a:lvl1pPr>
            <a:lvl2pPr marL="269977" indent="0">
              <a:buNone/>
              <a:defRPr sz="827"/>
            </a:lvl2pPr>
            <a:lvl3pPr marL="539953" indent="0">
              <a:buNone/>
              <a:defRPr sz="709"/>
            </a:lvl3pPr>
            <a:lvl4pPr marL="809930" indent="0">
              <a:buNone/>
              <a:defRPr sz="591"/>
            </a:lvl4pPr>
            <a:lvl5pPr marL="1079906" indent="0">
              <a:buNone/>
              <a:defRPr sz="591"/>
            </a:lvl5pPr>
            <a:lvl6pPr marL="1349883" indent="0">
              <a:buNone/>
              <a:defRPr sz="591"/>
            </a:lvl6pPr>
            <a:lvl7pPr marL="1619860" indent="0">
              <a:buNone/>
              <a:defRPr sz="591"/>
            </a:lvl7pPr>
            <a:lvl8pPr marL="1889836" indent="0">
              <a:buNone/>
              <a:defRPr sz="591"/>
            </a:lvl8pPr>
            <a:lvl9pPr marL="2159813" indent="0">
              <a:buNone/>
              <a:defRPr sz="59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635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287972"/>
            <a:ext cx="2321966" cy="1007904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621941"/>
            <a:ext cx="3644652" cy="3069707"/>
          </a:xfrm>
        </p:spPr>
        <p:txBody>
          <a:bodyPr anchor="t"/>
          <a:lstStyle>
            <a:lvl1pPr marL="0" indent="0">
              <a:buNone/>
              <a:defRPr sz="1890"/>
            </a:lvl1pPr>
            <a:lvl2pPr marL="269977" indent="0">
              <a:buNone/>
              <a:defRPr sz="1653"/>
            </a:lvl2pPr>
            <a:lvl3pPr marL="539953" indent="0">
              <a:buNone/>
              <a:defRPr sz="1417"/>
            </a:lvl3pPr>
            <a:lvl4pPr marL="809930" indent="0">
              <a:buNone/>
              <a:defRPr sz="1181"/>
            </a:lvl4pPr>
            <a:lvl5pPr marL="1079906" indent="0">
              <a:buNone/>
              <a:defRPr sz="1181"/>
            </a:lvl5pPr>
            <a:lvl6pPr marL="1349883" indent="0">
              <a:buNone/>
              <a:defRPr sz="1181"/>
            </a:lvl6pPr>
            <a:lvl7pPr marL="1619860" indent="0">
              <a:buNone/>
              <a:defRPr sz="1181"/>
            </a:lvl7pPr>
            <a:lvl8pPr marL="1889836" indent="0">
              <a:buNone/>
              <a:defRPr sz="1181"/>
            </a:lvl8pPr>
            <a:lvl9pPr marL="2159813" indent="0">
              <a:buNone/>
              <a:defRPr sz="1181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1" y="1295877"/>
            <a:ext cx="2321966" cy="2400771"/>
          </a:xfrm>
        </p:spPr>
        <p:txBody>
          <a:bodyPr/>
          <a:lstStyle>
            <a:lvl1pPr marL="0" indent="0">
              <a:buNone/>
              <a:defRPr sz="945"/>
            </a:lvl1pPr>
            <a:lvl2pPr marL="269977" indent="0">
              <a:buNone/>
              <a:defRPr sz="827"/>
            </a:lvl2pPr>
            <a:lvl3pPr marL="539953" indent="0">
              <a:buNone/>
              <a:defRPr sz="709"/>
            </a:lvl3pPr>
            <a:lvl4pPr marL="809930" indent="0">
              <a:buNone/>
              <a:defRPr sz="591"/>
            </a:lvl4pPr>
            <a:lvl5pPr marL="1079906" indent="0">
              <a:buNone/>
              <a:defRPr sz="591"/>
            </a:lvl5pPr>
            <a:lvl6pPr marL="1349883" indent="0">
              <a:buNone/>
              <a:defRPr sz="591"/>
            </a:lvl6pPr>
            <a:lvl7pPr marL="1619860" indent="0">
              <a:buNone/>
              <a:defRPr sz="591"/>
            </a:lvl7pPr>
            <a:lvl8pPr marL="1889836" indent="0">
              <a:buNone/>
              <a:defRPr sz="591"/>
            </a:lvl8pPr>
            <a:lvl9pPr marL="2159813" indent="0">
              <a:buNone/>
              <a:defRPr sz="59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9354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229978"/>
            <a:ext cx="6209407" cy="834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1149890"/>
            <a:ext cx="6209407" cy="2740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4003618"/>
            <a:ext cx="1619845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82BD5-3DD9-4D53-9F52-B892C3102420}" type="datetimeFigureOut">
              <a:rPr lang="pt-BR" smtClean="0"/>
              <a:t>19/04/2018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4003618"/>
            <a:ext cx="2429768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4003618"/>
            <a:ext cx="1619845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DD3BD-A968-452B-8B98-91246C6699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2440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39953" rtl="0" eaLnBrk="1" latinLnBrk="0" hangingPunct="1">
        <a:lnSpc>
          <a:spcPct val="90000"/>
        </a:lnSpc>
        <a:spcBef>
          <a:spcPct val="0"/>
        </a:spcBef>
        <a:buNone/>
        <a:defRPr sz="25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4988" indent="-134988" algn="l" defTabSz="539953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1pPr>
      <a:lvl2pPr marL="404965" indent="-134988" algn="l" defTabSz="539953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674942" indent="-134988" algn="l" defTabSz="539953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181" kern="1200">
          <a:solidFill>
            <a:schemeClr val="tx1"/>
          </a:solidFill>
          <a:latin typeface="+mn-lt"/>
          <a:ea typeface="+mn-ea"/>
          <a:cs typeface="+mn-cs"/>
        </a:defRPr>
      </a:lvl3pPr>
      <a:lvl4pPr marL="944918" indent="-134988" algn="l" defTabSz="539953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214895" indent="-134988" algn="l" defTabSz="539953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484871" indent="-134988" algn="l" defTabSz="539953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754848" indent="-134988" algn="l" defTabSz="539953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2024825" indent="-134988" algn="l" defTabSz="539953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294801" indent="-134988" algn="l" defTabSz="539953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39953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1pPr>
      <a:lvl2pPr marL="269977" algn="l" defTabSz="539953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2pPr>
      <a:lvl3pPr marL="539953" algn="l" defTabSz="539953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3pPr>
      <a:lvl4pPr marL="809930" algn="l" defTabSz="539953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079906" algn="l" defTabSz="539953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349883" algn="l" defTabSz="539953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619860" algn="l" defTabSz="539953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1889836" algn="l" defTabSz="539953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159813" algn="l" defTabSz="539953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C6A0162A-7F16-4BFE-A6D5-310D9DB7C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332" y="1109375"/>
            <a:ext cx="4291346" cy="3237315"/>
          </a:xfrm>
          <a:prstGeom prst="rect">
            <a:avLst/>
          </a:prstGeom>
          <a:effectLst>
            <a:glow>
              <a:schemeClr val="accent1"/>
            </a:glow>
            <a:reflection endPos="0" dist="50800" dir="5400000" sy="-100000" algn="bl" rotWithShape="0"/>
            <a:softEdge rad="0"/>
          </a:effectLst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7AD06EBB-D1F8-4362-9181-1856B5E25C20}"/>
              </a:ext>
            </a:extLst>
          </p:cNvPr>
          <p:cNvSpPr/>
          <p:nvPr/>
        </p:nvSpPr>
        <p:spPr>
          <a:xfrm>
            <a:off x="1335491" y="27633"/>
            <a:ext cx="1934485" cy="461056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14000"/>
              </a:schemeClr>
            </a:solidFill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5278" tIns="27640" rIns="55278" bIns="27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88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86DD6D5C-D363-4E54-BF94-7DBACB5DBB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018" y="1330516"/>
            <a:ext cx="683544" cy="42064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27206883-824D-4D22-940B-4428488387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67" y="1325567"/>
            <a:ext cx="395710" cy="395710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68BFDC30-A8A5-48CE-B606-A797CED410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20" y="1888288"/>
            <a:ext cx="538799" cy="450975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24BC2221-0F1F-4D69-B4ED-1560B2D19F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193" y="1851178"/>
            <a:ext cx="525193" cy="525193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3B882A4E-0DF5-4737-882E-40CB922AF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65" y="2626708"/>
            <a:ext cx="748105" cy="285402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792D2AF3-8CB1-42D3-8701-6FECBADD9E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721" y="2481816"/>
            <a:ext cx="1071055" cy="602469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D81E02FB-8F1D-4E22-8613-9B446A2084CD}"/>
              </a:ext>
            </a:extLst>
          </p:cNvPr>
          <p:cNvSpPr/>
          <p:nvPr/>
        </p:nvSpPr>
        <p:spPr>
          <a:xfrm>
            <a:off x="-1" y="-1"/>
            <a:ext cx="7199314" cy="10797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5278" tIns="27640" rIns="55278" bIns="27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88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50F61AC8-832C-4F18-9663-1F10180C04A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004" y="8079"/>
            <a:ext cx="1001059" cy="953834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2391254C-3619-4DEC-AC78-C4215BB279B0}"/>
              </a:ext>
            </a:extLst>
          </p:cNvPr>
          <p:cNvSpPr/>
          <p:nvPr/>
        </p:nvSpPr>
        <p:spPr>
          <a:xfrm>
            <a:off x="2341099" y="27633"/>
            <a:ext cx="2799872" cy="799998"/>
          </a:xfrm>
          <a:prstGeom prst="rect">
            <a:avLst/>
          </a:prstGeom>
          <a:noFill/>
        </p:spPr>
        <p:txBody>
          <a:bodyPr wrap="none" lIns="55278" tIns="27640" rIns="55278" bIns="27640">
            <a:spAutoFit/>
          </a:bodyPr>
          <a:lstStyle/>
          <a:p>
            <a:pPr algn="ctr"/>
            <a:r>
              <a:rPr lang="pt-BR" sz="4836" i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TOWER’S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43F1E2E-3915-4E19-9E2C-840C4133F6B1}"/>
              </a:ext>
            </a:extLst>
          </p:cNvPr>
          <p:cNvSpPr/>
          <p:nvPr/>
        </p:nvSpPr>
        <p:spPr>
          <a:xfrm>
            <a:off x="4098647" y="650806"/>
            <a:ext cx="2159184" cy="353594"/>
          </a:xfrm>
          <a:prstGeom prst="rect">
            <a:avLst/>
          </a:prstGeom>
          <a:noFill/>
        </p:spPr>
        <p:txBody>
          <a:bodyPr wrap="none" lIns="55278" tIns="27640" rIns="55278" bIns="27640">
            <a:spAutoFit/>
          </a:bodyPr>
          <a:lstStyle/>
          <a:p>
            <a:pPr algn="ctr"/>
            <a:r>
              <a:rPr lang="pt-BR" sz="1935" b="1" i="1" dirty="0">
                <a:ln w="0"/>
                <a:solidFill>
                  <a:srgbClr val="FFC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 Black" panose="020B0A04020102020204" pitchFamily="34" charset="0"/>
              </a:rPr>
              <a:t>MULTIMARCAS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5BE6F90-B7B2-44C7-9D3F-FE7A834A4DBD}"/>
              </a:ext>
            </a:extLst>
          </p:cNvPr>
          <p:cNvSpPr/>
          <p:nvPr/>
        </p:nvSpPr>
        <p:spPr>
          <a:xfrm>
            <a:off x="0" y="1034017"/>
            <a:ext cx="7237678" cy="11784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5278" tIns="27640" rIns="55278" bIns="27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sz="1088"/>
          </a:p>
        </p:txBody>
      </p:sp>
    </p:spTree>
    <p:extLst>
      <p:ext uri="{BB962C8B-B14F-4D97-AF65-F5344CB8AC3E}">
        <p14:creationId xmlns:p14="http://schemas.microsoft.com/office/powerpoint/2010/main" val="15904142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</TotalTime>
  <Words>2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7" baseType="lpstr">
      <vt:lpstr>Aharoni</vt:lpstr>
      <vt:lpstr>Arial</vt:lpstr>
      <vt:lpstr>Arial Black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F2-DESENVOLVIMENTO</dc:creator>
  <cp:lastModifiedBy>F2-DESENVOLVIMENTO</cp:lastModifiedBy>
  <cp:revision>11</cp:revision>
  <dcterms:created xsi:type="dcterms:W3CDTF">2018-04-19T17:32:15Z</dcterms:created>
  <dcterms:modified xsi:type="dcterms:W3CDTF">2018-04-19T19:41:25Z</dcterms:modified>
</cp:coreProperties>
</file>

<file path=docProps/thumbnail.jpeg>
</file>